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rgbClr val="00B050"/>
                </a:solidFill>
              </a:rPr>
              <a:t>Greenhouse Gas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7330917874396129E-2"/>
          <c:y val="9.3989480936668215E-2"/>
          <c:w val="0.84842995169082125"/>
          <c:h val="0.7214702696044297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Greenhouse Gas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583-4BC3-9400-8E62254EA5F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583-4BC3-9400-8E62254EA5F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583-4BC3-9400-8E62254EA5F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C583-4BC3-9400-8E62254EA5F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583-4BC3-9400-8E62254EA5F3}"/>
              </c:ext>
            </c:extLst>
          </c:dPt>
          <c:dLbls>
            <c:dLbl>
              <c:idx val="0"/>
              <c:layout>
                <c:manualLayout>
                  <c:x val="-0.18719806763285032"/>
                  <c:y val="-5.7269762971080433E-2"/>
                </c:manualLayout>
              </c:layout>
              <c:tx>
                <c:rich>
                  <a:bodyPr/>
                  <a:lstStyle/>
                  <a:p>
                    <a:fld id="{8B58AF16-1A61-4FE1-96B3-A96229C16F66}" type="CATEGORYNAME">
                      <a:rPr lang="en-US" sz="1800" smtClean="0">
                        <a:solidFill>
                          <a:srgbClr val="FF0000"/>
                        </a:solidFill>
                      </a:rPr>
                      <a:pPr/>
                      <a:t>[CATEGORY NAME]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583-4BC3-9400-8E62254EA5F3}"/>
                </c:ext>
              </c:extLst>
            </c:dLbl>
            <c:dLbl>
              <c:idx val="1"/>
              <c:layout>
                <c:manualLayout>
                  <c:x val="6.6425120772946822E-2"/>
                  <c:y val="-0.26559646710965684"/>
                </c:manualLayout>
              </c:layout>
              <c:tx>
                <c:rich>
                  <a:bodyPr/>
                  <a:lstStyle/>
                  <a:p>
                    <a:fld id="{8EB83D38-22F1-4E24-9C0B-65382233F632}" type="CATEGORYNAME">
                      <a:rPr lang="en-US" sz="2000">
                        <a:solidFill>
                          <a:srgbClr val="FF0000"/>
                        </a:solidFill>
                      </a:rPr>
                      <a:pPr/>
                      <a:t>[CATEGORY NAME]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583-4BC3-9400-8E62254EA5F3}"/>
                </c:ext>
              </c:extLst>
            </c:dLbl>
            <c:dLbl>
              <c:idx val="2"/>
              <c:layout>
                <c:manualLayout>
                  <c:x val="0.13586956521739127"/>
                  <c:y val="-0.2057642959475913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DAAACE1-8FB4-4AA0-A19C-9DC663DC5BFE}" type="CATEGORYNAME">
                      <a:rPr lang="en-US" sz="2000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013893643729317"/>
                      <c:h val="0.154191883048386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583-4BC3-9400-8E62254EA5F3}"/>
                </c:ext>
              </c:extLst>
            </c:dLbl>
            <c:dLbl>
              <c:idx val="3"/>
              <c:layout>
                <c:manualLayout>
                  <c:x val="0.13405797101449277"/>
                  <c:y val="3.7942352444236667E-2"/>
                </c:manualLayout>
              </c:layout>
              <c:tx>
                <c:rich>
                  <a:bodyPr/>
                  <a:lstStyle/>
                  <a:p>
                    <a:fld id="{8C3A05D0-3A76-42AB-BAD5-14107D0C3B74}" type="CATEGORYNAME">
                      <a:rPr lang="en-US" sz="2000">
                        <a:solidFill>
                          <a:srgbClr val="FF0000"/>
                        </a:solidFill>
                      </a:rPr>
                      <a:pPr/>
                      <a:t>[CATEGORY NAME]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583-4BC3-9400-8E62254EA5F3}"/>
                </c:ext>
              </c:extLst>
            </c:dLbl>
            <c:dLbl>
              <c:idx val="4"/>
              <c:layout>
                <c:manualLayout>
                  <c:x val="6.6425120772946822E-2"/>
                  <c:y val="8.4640632375604929E-2"/>
                </c:manualLayout>
              </c:layout>
              <c:tx>
                <c:rich>
                  <a:bodyPr/>
                  <a:lstStyle/>
                  <a:p>
                    <a:fld id="{9B4964FE-A6AC-4403-94A6-84F72CC8D4D2}" type="CATEGORYNAME">
                      <a:rPr lang="en-US" sz="2000">
                        <a:solidFill>
                          <a:srgbClr val="FF0000"/>
                        </a:solidFill>
                      </a:rPr>
                      <a:pPr/>
                      <a:t>[CATEGORY NAME]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583-4BC3-9400-8E62254EA5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Transportation</c:v>
                </c:pt>
                <c:pt idx="1">
                  <c:v>Industry </c:v>
                </c:pt>
                <c:pt idx="2">
                  <c:v>commarcisl &amp; Residential </c:v>
                </c:pt>
                <c:pt idx="3">
                  <c:v>Electricity</c:v>
                </c:pt>
                <c:pt idx="4">
                  <c:v>Agricultural 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</c:v>
                </c:pt>
                <c:pt idx="1">
                  <c:v>0.1</c:v>
                </c:pt>
                <c:pt idx="2">
                  <c:v>0.12</c:v>
                </c:pt>
                <c:pt idx="3">
                  <c:v>0.17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83-4BC3-9400-8E62254EA5F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6C258-C70F-4D04-A211-37A0149346E2}" type="doc">
      <dgm:prSet loTypeId="urn:microsoft.com/office/officeart/2005/8/layout/radial6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6173D89-AB90-46B9-BEFB-98E26F121BF2}">
      <dgm:prSet phldrT="[Text]"/>
      <dgm:spPr/>
      <dgm:t>
        <a:bodyPr/>
        <a:lstStyle/>
        <a:p>
          <a:pPr algn="ctr"/>
          <a:r>
            <a:rPr lang="en-US" dirty="0">
              <a:latin typeface="Adobe Gothic Std B" panose="020B0800000000000000" pitchFamily="34" charset="-128"/>
              <a:ea typeface="Adobe Gothic Std B" panose="020B0800000000000000" pitchFamily="34" charset="-128"/>
            </a:rPr>
            <a:t>Climate change</a:t>
          </a:r>
        </a:p>
      </dgm:t>
    </dgm:pt>
    <dgm:pt modelId="{7795CBA4-C75F-482E-99AA-509AD3C5E7C4}" type="parTrans" cxnId="{DD901DC9-3B2D-4843-9E6C-500FD666B2C4}">
      <dgm:prSet/>
      <dgm:spPr/>
      <dgm:t>
        <a:bodyPr/>
        <a:lstStyle/>
        <a:p>
          <a:pPr algn="ctr"/>
          <a:endParaRPr lang="en-US"/>
        </a:p>
      </dgm:t>
    </dgm:pt>
    <dgm:pt modelId="{0228A8CF-210B-4BBA-9194-818767D580D0}" type="sibTrans" cxnId="{DD901DC9-3B2D-4843-9E6C-500FD666B2C4}">
      <dgm:prSet/>
      <dgm:spPr/>
      <dgm:t>
        <a:bodyPr/>
        <a:lstStyle/>
        <a:p>
          <a:pPr algn="ctr"/>
          <a:endParaRPr lang="en-US"/>
        </a:p>
      </dgm:t>
    </dgm:pt>
    <dgm:pt modelId="{74B6A022-DF59-44E5-B4D1-6FA59C0E6337}">
      <dgm:prSet phldrT="[Text]"/>
      <dgm:spPr/>
      <dgm:t>
        <a:bodyPr/>
        <a:lstStyle/>
        <a:p>
          <a:pPr algn="ctr"/>
          <a:r>
            <a:rPr lang="en-US" dirty="0"/>
            <a:t>Raising sea level</a:t>
          </a:r>
        </a:p>
      </dgm:t>
    </dgm:pt>
    <dgm:pt modelId="{791D3254-3F7C-408D-9E48-416807C2F98C}" type="parTrans" cxnId="{B327E861-BDCE-479F-9E17-63872E585E56}">
      <dgm:prSet/>
      <dgm:spPr/>
      <dgm:t>
        <a:bodyPr/>
        <a:lstStyle/>
        <a:p>
          <a:pPr algn="ctr"/>
          <a:endParaRPr lang="en-US"/>
        </a:p>
      </dgm:t>
    </dgm:pt>
    <dgm:pt modelId="{5A49D7DC-77C3-4D23-9343-95D463A5F8BF}" type="sibTrans" cxnId="{B327E861-BDCE-479F-9E17-63872E585E56}">
      <dgm:prSet/>
      <dgm:spPr/>
      <dgm:t>
        <a:bodyPr/>
        <a:lstStyle/>
        <a:p>
          <a:pPr algn="ctr"/>
          <a:endParaRPr lang="en-US"/>
        </a:p>
      </dgm:t>
    </dgm:pt>
    <dgm:pt modelId="{4222C77B-2FD5-44BA-8D46-92E1101840BC}">
      <dgm:prSet phldrT="[Text]"/>
      <dgm:spPr/>
      <dgm:t>
        <a:bodyPr/>
        <a:lstStyle/>
        <a:p>
          <a:pPr algn="ctr"/>
          <a:r>
            <a:rPr lang="en-US" dirty="0"/>
            <a:t>Loss Biodiversity</a:t>
          </a:r>
        </a:p>
      </dgm:t>
    </dgm:pt>
    <dgm:pt modelId="{96EAACB7-05CF-4108-A406-518F4A578CF6}" type="parTrans" cxnId="{D72DCD98-A542-4E01-A851-F4481FAB07F0}">
      <dgm:prSet/>
      <dgm:spPr/>
      <dgm:t>
        <a:bodyPr/>
        <a:lstStyle/>
        <a:p>
          <a:pPr algn="ctr"/>
          <a:endParaRPr lang="en-US"/>
        </a:p>
      </dgm:t>
    </dgm:pt>
    <dgm:pt modelId="{C4FA6001-7BDE-4270-B9C3-E3EDBAB52236}" type="sibTrans" cxnId="{D72DCD98-A542-4E01-A851-F4481FAB07F0}">
      <dgm:prSet/>
      <dgm:spPr/>
      <dgm:t>
        <a:bodyPr/>
        <a:lstStyle/>
        <a:p>
          <a:pPr algn="ctr"/>
          <a:endParaRPr lang="en-US"/>
        </a:p>
      </dgm:t>
    </dgm:pt>
    <dgm:pt modelId="{2EF8FA15-A1E6-4AB8-9E0A-CE91F86E9666}">
      <dgm:prSet phldrT="[Text]"/>
      <dgm:spPr/>
      <dgm:t>
        <a:bodyPr/>
        <a:lstStyle/>
        <a:p>
          <a:pPr algn="ctr"/>
          <a:r>
            <a:rPr lang="en-US" dirty="0"/>
            <a:t>Ocean Acidification</a:t>
          </a:r>
        </a:p>
      </dgm:t>
    </dgm:pt>
    <dgm:pt modelId="{93F0FB9B-8C31-4EFB-BB91-A4B24B49255A}" type="parTrans" cxnId="{8BB66C66-7AEE-4063-9CEC-B208B86412D5}">
      <dgm:prSet/>
      <dgm:spPr/>
      <dgm:t>
        <a:bodyPr/>
        <a:lstStyle/>
        <a:p>
          <a:pPr algn="ctr"/>
          <a:endParaRPr lang="en-US"/>
        </a:p>
      </dgm:t>
    </dgm:pt>
    <dgm:pt modelId="{0B72BDD6-40E3-4BF9-8B40-572A55B82F42}" type="sibTrans" cxnId="{8BB66C66-7AEE-4063-9CEC-B208B86412D5}">
      <dgm:prSet/>
      <dgm:spPr/>
      <dgm:t>
        <a:bodyPr/>
        <a:lstStyle/>
        <a:p>
          <a:pPr algn="ctr"/>
          <a:endParaRPr lang="en-US"/>
        </a:p>
      </dgm:t>
    </dgm:pt>
    <dgm:pt modelId="{6E3D1B1D-9F8C-4CA7-B884-9F0A8E0E15A6}">
      <dgm:prSet phldrT="[Text]"/>
      <dgm:spPr/>
      <dgm:t>
        <a:bodyPr/>
        <a:lstStyle/>
        <a:p>
          <a:pPr algn="ctr"/>
          <a:r>
            <a:rPr lang="en-US" dirty="0"/>
            <a:t>Change ecosystem</a:t>
          </a:r>
        </a:p>
      </dgm:t>
    </dgm:pt>
    <dgm:pt modelId="{05AAC7DC-C08B-4B44-AF68-BE30D22361E1}" type="parTrans" cxnId="{59A0C9FE-C83A-4E7C-A307-068556CD3598}">
      <dgm:prSet/>
      <dgm:spPr/>
      <dgm:t>
        <a:bodyPr/>
        <a:lstStyle/>
        <a:p>
          <a:pPr algn="ctr"/>
          <a:endParaRPr lang="en-US"/>
        </a:p>
      </dgm:t>
    </dgm:pt>
    <dgm:pt modelId="{FD26BF8E-3D65-4C6C-87F2-6360AA1ACACF}" type="sibTrans" cxnId="{59A0C9FE-C83A-4E7C-A307-068556CD3598}">
      <dgm:prSet/>
      <dgm:spPr/>
      <dgm:t>
        <a:bodyPr/>
        <a:lstStyle/>
        <a:p>
          <a:pPr algn="ctr"/>
          <a:endParaRPr lang="en-US"/>
        </a:p>
      </dgm:t>
    </dgm:pt>
    <dgm:pt modelId="{48855AF2-AA27-41BE-BFC6-3A56406737F1}">
      <dgm:prSet/>
      <dgm:spPr/>
      <dgm:t>
        <a:bodyPr/>
        <a:lstStyle/>
        <a:p>
          <a:pPr algn="ctr"/>
          <a:r>
            <a:rPr lang="en-US" dirty="0"/>
            <a:t>Increasing Wildfires</a:t>
          </a:r>
        </a:p>
      </dgm:t>
    </dgm:pt>
    <dgm:pt modelId="{C1C8AA50-AB54-43C3-AD20-CB36E40DD07F}" type="parTrans" cxnId="{B6D30502-5694-4177-AF8A-4864E4BC8ACC}">
      <dgm:prSet/>
      <dgm:spPr/>
      <dgm:t>
        <a:bodyPr/>
        <a:lstStyle/>
        <a:p>
          <a:pPr algn="ctr"/>
          <a:endParaRPr lang="en-US"/>
        </a:p>
      </dgm:t>
    </dgm:pt>
    <dgm:pt modelId="{7067FA68-1CA9-463C-B49A-4E9C60039ADD}" type="sibTrans" cxnId="{B6D30502-5694-4177-AF8A-4864E4BC8ACC}">
      <dgm:prSet/>
      <dgm:spPr/>
      <dgm:t>
        <a:bodyPr/>
        <a:lstStyle/>
        <a:p>
          <a:pPr algn="ctr"/>
          <a:endParaRPr lang="en-US"/>
        </a:p>
      </dgm:t>
    </dgm:pt>
    <dgm:pt modelId="{4C2F509F-91DB-47EA-B6A5-164400CBBC2E}" type="pres">
      <dgm:prSet presAssocID="{D886C258-C70F-4D04-A211-37A0149346E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B5D248E-CFCF-4C52-BC97-CF785C86B3D1}" type="pres">
      <dgm:prSet presAssocID="{96173D89-AB90-46B9-BEFB-98E26F121BF2}" presName="centerShape" presStyleLbl="node0" presStyleIdx="0" presStyleCnt="1"/>
      <dgm:spPr/>
    </dgm:pt>
    <dgm:pt modelId="{6999FB39-7697-40A1-8FD2-BD2DA3D3C906}" type="pres">
      <dgm:prSet presAssocID="{74B6A022-DF59-44E5-B4D1-6FA59C0E6337}" presName="node" presStyleLbl="node1" presStyleIdx="0" presStyleCnt="5" custRadScaleRad="98870">
        <dgm:presLayoutVars>
          <dgm:bulletEnabled val="1"/>
        </dgm:presLayoutVars>
      </dgm:prSet>
      <dgm:spPr/>
    </dgm:pt>
    <dgm:pt modelId="{6A83D476-5DC2-4B8F-AE15-0917043C1F2A}" type="pres">
      <dgm:prSet presAssocID="{74B6A022-DF59-44E5-B4D1-6FA59C0E6337}" presName="dummy" presStyleCnt="0"/>
      <dgm:spPr/>
    </dgm:pt>
    <dgm:pt modelId="{704D1984-BC5F-4A26-B90E-5E173B7F3B53}" type="pres">
      <dgm:prSet presAssocID="{5A49D7DC-77C3-4D23-9343-95D463A5F8BF}" presName="sibTrans" presStyleLbl="sibTrans2D1" presStyleIdx="0" presStyleCnt="5"/>
      <dgm:spPr/>
    </dgm:pt>
    <dgm:pt modelId="{5067FABA-7191-43FA-9D8B-8C3EA2271877}" type="pres">
      <dgm:prSet presAssocID="{4222C77B-2FD5-44BA-8D46-92E1101840BC}" presName="node" presStyleLbl="node1" presStyleIdx="1" presStyleCnt="5">
        <dgm:presLayoutVars>
          <dgm:bulletEnabled val="1"/>
        </dgm:presLayoutVars>
      </dgm:prSet>
      <dgm:spPr/>
    </dgm:pt>
    <dgm:pt modelId="{531C7B25-796C-4D8B-A114-343B0719026A}" type="pres">
      <dgm:prSet presAssocID="{4222C77B-2FD5-44BA-8D46-92E1101840BC}" presName="dummy" presStyleCnt="0"/>
      <dgm:spPr/>
    </dgm:pt>
    <dgm:pt modelId="{E113F8BE-EF11-41AF-AE05-3C88CC58E8D7}" type="pres">
      <dgm:prSet presAssocID="{C4FA6001-7BDE-4270-B9C3-E3EDBAB52236}" presName="sibTrans" presStyleLbl="sibTrans2D1" presStyleIdx="1" presStyleCnt="5"/>
      <dgm:spPr/>
    </dgm:pt>
    <dgm:pt modelId="{435F17FD-4561-4862-B7AC-14090082A087}" type="pres">
      <dgm:prSet presAssocID="{2EF8FA15-A1E6-4AB8-9E0A-CE91F86E9666}" presName="node" presStyleLbl="node1" presStyleIdx="2" presStyleCnt="5" custRadScaleRad="99435">
        <dgm:presLayoutVars>
          <dgm:bulletEnabled val="1"/>
        </dgm:presLayoutVars>
      </dgm:prSet>
      <dgm:spPr/>
    </dgm:pt>
    <dgm:pt modelId="{933B4BCF-E946-46D1-8DA2-53EC18019394}" type="pres">
      <dgm:prSet presAssocID="{2EF8FA15-A1E6-4AB8-9E0A-CE91F86E9666}" presName="dummy" presStyleCnt="0"/>
      <dgm:spPr/>
    </dgm:pt>
    <dgm:pt modelId="{04C06A72-7948-4034-B1A7-F058BCD0AAD9}" type="pres">
      <dgm:prSet presAssocID="{0B72BDD6-40E3-4BF9-8B40-572A55B82F42}" presName="sibTrans" presStyleLbl="sibTrans2D1" presStyleIdx="2" presStyleCnt="5"/>
      <dgm:spPr/>
    </dgm:pt>
    <dgm:pt modelId="{53E21ED9-EA2B-4841-8A87-0DF9943B82AF}" type="pres">
      <dgm:prSet presAssocID="{6E3D1B1D-9F8C-4CA7-B884-9F0A8E0E15A6}" presName="node" presStyleLbl="node1" presStyleIdx="3" presStyleCnt="5">
        <dgm:presLayoutVars>
          <dgm:bulletEnabled val="1"/>
        </dgm:presLayoutVars>
      </dgm:prSet>
      <dgm:spPr/>
    </dgm:pt>
    <dgm:pt modelId="{515DE1DD-7873-4DBB-AF95-0A649CBA4E85}" type="pres">
      <dgm:prSet presAssocID="{6E3D1B1D-9F8C-4CA7-B884-9F0A8E0E15A6}" presName="dummy" presStyleCnt="0"/>
      <dgm:spPr/>
    </dgm:pt>
    <dgm:pt modelId="{4F5E6F29-E9A7-4593-B4BA-C8F35F53F87F}" type="pres">
      <dgm:prSet presAssocID="{FD26BF8E-3D65-4C6C-87F2-6360AA1ACACF}" presName="sibTrans" presStyleLbl="sibTrans2D1" presStyleIdx="3" presStyleCnt="5"/>
      <dgm:spPr/>
    </dgm:pt>
    <dgm:pt modelId="{AE76D84D-13B4-4ED0-ABB4-BC7D275DEE23}" type="pres">
      <dgm:prSet presAssocID="{48855AF2-AA27-41BE-BFC6-3A56406737F1}" presName="node" presStyleLbl="node1" presStyleIdx="4" presStyleCnt="5">
        <dgm:presLayoutVars>
          <dgm:bulletEnabled val="1"/>
        </dgm:presLayoutVars>
      </dgm:prSet>
      <dgm:spPr/>
    </dgm:pt>
    <dgm:pt modelId="{4C7F5757-E930-4628-B927-F8F167E95AFE}" type="pres">
      <dgm:prSet presAssocID="{48855AF2-AA27-41BE-BFC6-3A56406737F1}" presName="dummy" presStyleCnt="0"/>
      <dgm:spPr/>
    </dgm:pt>
    <dgm:pt modelId="{FA5159DE-586E-404D-8AEB-18E190F7F41E}" type="pres">
      <dgm:prSet presAssocID="{7067FA68-1CA9-463C-B49A-4E9C60039ADD}" presName="sibTrans" presStyleLbl="sibTrans2D1" presStyleIdx="4" presStyleCnt="5"/>
      <dgm:spPr/>
    </dgm:pt>
  </dgm:ptLst>
  <dgm:cxnLst>
    <dgm:cxn modelId="{B6D30502-5694-4177-AF8A-4864E4BC8ACC}" srcId="{96173D89-AB90-46B9-BEFB-98E26F121BF2}" destId="{48855AF2-AA27-41BE-BFC6-3A56406737F1}" srcOrd="4" destOrd="0" parTransId="{C1C8AA50-AB54-43C3-AD20-CB36E40DD07F}" sibTransId="{7067FA68-1CA9-463C-B49A-4E9C60039ADD}"/>
    <dgm:cxn modelId="{F6564526-9470-43F1-8EA1-E9D608461704}" type="presOf" srcId="{7067FA68-1CA9-463C-B49A-4E9C60039ADD}" destId="{FA5159DE-586E-404D-8AEB-18E190F7F41E}" srcOrd="0" destOrd="0" presId="urn:microsoft.com/office/officeart/2005/8/layout/radial6"/>
    <dgm:cxn modelId="{A29A6F41-0B91-47D0-B906-4E61998B5D5F}" type="presOf" srcId="{96173D89-AB90-46B9-BEFB-98E26F121BF2}" destId="{1B5D248E-CFCF-4C52-BC97-CF785C86B3D1}" srcOrd="0" destOrd="0" presId="urn:microsoft.com/office/officeart/2005/8/layout/radial6"/>
    <dgm:cxn modelId="{B327E861-BDCE-479F-9E17-63872E585E56}" srcId="{96173D89-AB90-46B9-BEFB-98E26F121BF2}" destId="{74B6A022-DF59-44E5-B4D1-6FA59C0E6337}" srcOrd="0" destOrd="0" parTransId="{791D3254-3F7C-408D-9E48-416807C2F98C}" sibTransId="{5A49D7DC-77C3-4D23-9343-95D463A5F8BF}"/>
    <dgm:cxn modelId="{8BB66C66-7AEE-4063-9CEC-B208B86412D5}" srcId="{96173D89-AB90-46B9-BEFB-98E26F121BF2}" destId="{2EF8FA15-A1E6-4AB8-9E0A-CE91F86E9666}" srcOrd="2" destOrd="0" parTransId="{93F0FB9B-8C31-4EFB-BB91-A4B24B49255A}" sibTransId="{0B72BDD6-40E3-4BF9-8B40-572A55B82F42}"/>
    <dgm:cxn modelId="{C35C0668-EE8B-44A1-AA9D-9669211DCCF7}" type="presOf" srcId="{2EF8FA15-A1E6-4AB8-9E0A-CE91F86E9666}" destId="{435F17FD-4561-4862-B7AC-14090082A087}" srcOrd="0" destOrd="0" presId="urn:microsoft.com/office/officeart/2005/8/layout/radial6"/>
    <dgm:cxn modelId="{FC9FC188-352B-4A2D-870D-66ACBD9CA320}" type="presOf" srcId="{48855AF2-AA27-41BE-BFC6-3A56406737F1}" destId="{AE76D84D-13B4-4ED0-ABB4-BC7D275DEE23}" srcOrd="0" destOrd="0" presId="urn:microsoft.com/office/officeart/2005/8/layout/radial6"/>
    <dgm:cxn modelId="{D72DCD98-A542-4E01-A851-F4481FAB07F0}" srcId="{96173D89-AB90-46B9-BEFB-98E26F121BF2}" destId="{4222C77B-2FD5-44BA-8D46-92E1101840BC}" srcOrd="1" destOrd="0" parTransId="{96EAACB7-05CF-4108-A406-518F4A578CF6}" sibTransId="{C4FA6001-7BDE-4270-B9C3-E3EDBAB52236}"/>
    <dgm:cxn modelId="{A5C78FAF-356A-4207-BD83-409EAA3134F9}" type="presOf" srcId="{4222C77B-2FD5-44BA-8D46-92E1101840BC}" destId="{5067FABA-7191-43FA-9D8B-8C3EA2271877}" srcOrd="0" destOrd="0" presId="urn:microsoft.com/office/officeart/2005/8/layout/radial6"/>
    <dgm:cxn modelId="{4F7374BB-B3C3-49B3-BBFC-3ADC921F832B}" type="presOf" srcId="{0B72BDD6-40E3-4BF9-8B40-572A55B82F42}" destId="{04C06A72-7948-4034-B1A7-F058BCD0AAD9}" srcOrd="0" destOrd="0" presId="urn:microsoft.com/office/officeart/2005/8/layout/radial6"/>
    <dgm:cxn modelId="{DD901DC9-3B2D-4843-9E6C-500FD666B2C4}" srcId="{D886C258-C70F-4D04-A211-37A0149346E2}" destId="{96173D89-AB90-46B9-BEFB-98E26F121BF2}" srcOrd="0" destOrd="0" parTransId="{7795CBA4-C75F-482E-99AA-509AD3C5E7C4}" sibTransId="{0228A8CF-210B-4BBA-9194-818767D580D0}"/>
    <dgm:cxn modelId="{D39E1ED2-C814-468D-AF46-E5565A3206AA}" type="presOf" srcId="{74B6A022-DF59-44E5-B4D1-6FA59C0E6337}" destId="{6999FB39-7697-40A1-8FD2-BD2DA3D3C906}" srcOrd="0" destOrd="0" presId="urn:microsoft.com/office/officeart/2005/8/layout/radial6"/>
    <dgm:cxn modelId="{93E1AFD2-5A96-416D-8E2D-57721B7E5E2B}" type="presOf" srcId="{6E3D1B1D-9F8C-4CA7-B884-9F0A8E0E15A6}" destId="{53E21ED9-EA2B-4841-8A87-0DF9943B82AF}" srcOrd="0" destOrd="0" presId="urn:microsoft.com/office/officeart/2005/8/layout/radial6"/>
    <dgm:cxn modelId="{5FDA65DB-8D42-46A9-BB08-DF602E2F70ED}" type="presOf" srcId="{FD26BF8E-3D65-4C6C-87F2-6360AA1ACACF}" destId="{4F5E6F29-E9A7-4593-B4BA-C8F35F53F87F}" srcOrd="0" destOrd="0" presId="urn:microsoft.com/office/officeart/2005/8/layout/radial6"/>
    <dgm:cxn modelId="{3592FBDD-64E3-40F6-A256-CA7EFC75690D}" type="presOf" srcId="{C4FA6001-7BDE-4270-B9C3-E3EDBAB52236}" destId="{E113F8BE-EF11-41AF-AE05-3C88CC58E8D7}" srcOrd="0" destOrd="0" presId="urn:microsoft.com/office/officeart/2005/8/layout/radial6"/>
    <dgm:cxn modelId="{DB8BA4E3-56CC-4619-9A37-47852AD4B4AF}" type="presOf" srcId="{5A49D7DC-77C3-4D23-9343-95D463A5F8BF}" destId="{704D1984-BC5F-4A26-B90E-5E173B7F3B53}" srcOrd="0" destOrd="0" presId="urn:microsoft.com/office/officeart/2005/8/layout/radial6"/>
    <dgm:cxn modelId="{424CFEFA-97F3-4142-8778-0C5EDB2FFF6A}" type="presOf" srcId="{D886C258-C70F-4D04-A211-37A0149346E2}" destId="{4C2F509F-91DB-47EA-B6A5-164400CBBC2E}" srcOrd="0" destOrd="0" presId="urn:microsoft.com/office/officeart/2005/8/layout/radial6"/>
    <dgm:cxn modelId="{59A0C9FE-C83A-4E7C-A307-068556CD3598}" srcId="{96173D89-AB90-46B9-BEFB-98E26F121BF2}" destId="{6E3D1B1D-9F8C-4CA7-B884-9F0A8E0E15A6}" srcOrd="3" destOrd="0" parTransId="{05AAC7DC-C08B-4B44-AF68-BE30D22361E1}" sibTransId="{FD26BF8E-3D65-4C6C-87F2-6360AA1ACACF}"/>
    <dgm:cxn modelId="{A401BE6C-DF11-40B0-81E6-D9A729F5A6C3}" type="presParOf" srcId="{4C2F509F-91DB-47EA-B6A5-164400CBBC2E}" destId="{1B5D248E-CFCF-4C52-BC97-CF785C86B3D1}" srcOrd="0" destOrd="0" presId="urn:microsoft.com/office/officeart/2005/8/layout/radial6"/>
    <dgm:cxn modelId="{6BCC393D-FBFE-410C-AA0C-73BCE3589258}" type="presParOf" srcId="{4C2F509F-91DB-47EA-B6A5-164400CBBC2E}" destId="{6999FB39-7697-40A1-8FD2-BD2DA3D3C906}" srcOrd="1" destOrd="0" presId="urn:microsoft.com/office/officeart/2005/8/layout/radial6"/>
    <dgm:cxn modelId="{BFB60456-58C5-4888-A61E-EA7289124DDE}" type="presParOf" srcId="{4C2F509F-91DB-47EA-B6A5-164400CBBC2E}" destId="{6A83D476-5DC2-4B8F-AE15-0917043C1F2A}" srcOrd="2" destOrd="0" presId="urn:microsoft.com/office/officeart/2005/8/layout/radial6"/>
    <dgm:cxn modelId="{7C8F4685-0ACC-4C7A-971B-C9386B9F090B}" type="presParOf" srcId="{4C2F509F-91DB-47EA-B6A5-164400CBBC2E}" destId="{704D1984-BC5F-4A26-B90E-5E173B7F3B53}" srcOrd="3" destOrd="0" presId="urn:microsoft.com/office/officeart/2005/8/layout/radial6"/>
    <dgm:cxn modelId="{B19D2139-79D7-4A69-82C8-CE3545795950}" type="presParOf" srcId="{4C2F509F-91DB-47EA-B6A5-164400CBBC2E}" destId="{5067FABA-7191-43FA-9D8B-8C3EA2271877}" srcOrd="4" destOrd="0" presId="urn:microsoft.com/office/officeart/2005/8/layout/radial6"/>
    <dgm:cxn modelId="{06733E38-746D-44AF-818E-A4E1D9A0EA99}" type="presParOf" srcId="{4C2F509F-91DB-47EA-B6A5-164400CBBC2E}" destId="{531C7B25-796C-4D8B-A114-343B0719026A}" srcOrd="5" destOrd="0" presId="urn:microsoft.com/office/officeart/2005/8/layout/radial6"/>
    <dgm:cxn modelId="{AB638072-8D0C-4ACB-AED2-65F6AA4F75B0}" type="presParOf" srcId="{4C2F509F-91DB-47EA-B6A5-164400CBBC2E}" destId="{E113F8BE-EF11-41AF-AE05-3C88CC58E8D7}" srcOrd="6" destOrd="0" presId="urn:microsoft.com/office/officeart/2005/8/layout/radial6"/>
    <dgm:cxn modelId="{939419E0-D55C-48F8-B686-1FF9AFC1DAF9}" type="presParOf" srcId="{4C2F509F-91DB-47EA-B6A5-164400CBBC2E}" destId="{435F17FD-4561-4862-B7AC-14090082A087}" srcOrd="7" destOrd="0" presId="urn:microsoft.com/office/officeart/2005/8/layout/radial6"/>
    <dgm:cxn modelId="{5FD46865-AA4A-437D-95B8-DB5925361E92}" type="presParOf" srcId="{4C2F509F-91DB-47EA-B6A5-164400CBBC2E}" destId="{933B4BCF-E946-46D1-8DA2-53EC18019394}" srcOrd="8" destOrd="0" presId="urn:microsoft.com/office/officeart/2005/8/layout/radial6"/>
    <dgm:cxn modelId="{5FCA3111-3367-44DC-8B3D-0D8992F4B2A1}" type="presParOf" srcId="{4C2F509F-91DB-47EA-B6A5-164400CBBC2E}" destId="{04C06A72-7948-4034-B1A7-F058BCD0AAD9}" srcOrd="9" destOrd="0" presId="urn:microsoft.com/office/officeart/2005/8/layout/radial6"/>
    <dgm:cxn modelId="{CCADAB6B-0779-4839-A03F-F44DC0B7B309}" type="presParOf" srcId="{4C2F509F-91DB-47EA-B6A5-164400CBBC2E}" destId="{53E21ED9-EA2B-4841-8A87-0DF9943B82AF}" srcOrd="10" destOrd="0" presId="urn:microsoft.com/office/officeart/2005/8/layout/radial6"/>
    <dgm:cxn modelId="{9208AA68-52B9-4F13-B13E-37EA1863766F}" type="presParOf" srcId="{4C2F509F-91DB-47EA-B6A5-164400CBBC2E}" destId="{515DE1DD-7873-4DBB-AF95-0A649CBA4E85}" srcOrd="11" destOrd="0" presId="urn:microsoft.com/office/officeart/2005/8/layout/radial6"/>
    <dgm:cxn modelId="{84EF3D54-4445-4B63-968B-6B3D685D1143}" type="presParOf" srcId="{4C2F509F-91DB-47EA-B6A5-164400CBBC2E}" destId="{4F5E6F29-E9A7-4593-B4BA-C8F35F53F87F}" srcOrd="12" destOrd="0" presId="urn:microsoft.com/office/officeart/2005/8/layout/radial6"/>
    <dgm:cxn modelId="{02096F48-A0D3-4B34-97D7-8D714F85EB91}" type="presParOf" srcId="{4C2F509F-91DB-47EA-B6A5-164400CBBC2E}" destId="{AE76D84D-13B4-4ED0-ABB4-BC7D275DEE23}" srcOrd="13" destOrd="0" presId="urn:microsoft.com/office/officeart/2005/8/layout/radial6"/>
    <dgm:cxn modelId="{0B23498D-5A8D-4A56-B216-7FAAA509F788}" type="presParOf" srcId="{4C2F509F-91DB-47EA-B6A5-164400CBBC2E}" destId="{4C7F5757-E930-4628-B927-F8F167E95AFE}" srcOrd="14" destOrd="0" presId="urn:microsoft.com/office/officeart/2005/8/layout/radial6"/>
    <dgm:cxn modelId="{B4F858B2-1A84-4CD0-AC9F-EF40419029E9}" type="presParOf" srcId="{4C2F509F-91DB-47EA-B6A5-164400CBBC2E}" destId="{FA5159DE-586E-404D-8AEB-18E190F7F41E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159DE-586E-404D-8AEB-18E190F7F41E}">
      <dsp:nvSpPr>
        <dsp:cNvPr id="0" name=""/>
        <dsp:cNvSpPr/>
      </dsp:nvSpPr>
      <dsp:spPr>
        <a:xfrm>
          <a:off x="3521186" y="852066"/>
          <a:ext cx="5478046" cy="5478046"/>
        </a:xfrm>
        <a:prstGeom prst="blockArc">
          <a:avLst>
            <a:gd name="adj1" fmla="val 11920900"/>
            <a:gd name="adj2" fmla="val 16212870"/>
            <a:gd name="adj3" fmla="val 4642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5E6F29-E9A7-4593-B4BA-C8F35F53F87F}">
      <dsp:nvSpPr>
        <dsp:cNvPr id="0" name=""/>
        <dsp:cNvSpPr/>
      </dsp:nvSpPr>
      <dsp:spPr>
        <a:xfrm>
          <a:off x="3531202" y="821852"/>
          <a:ext cx="5478046" cy="5478046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C06A72-7948-4034-B1A7-F058BCD0AAD9}">
      <dsp:nvSpPr>
        <dsp:cNvPr id="0" name=""/>
        <dsp:cNvSpPr/>
      </dsp:nvSpPr>
      <dsp:spPr>
        <a:xfrm>
          <a:off x="3518307" y="812541"/>
          <a:ext cx="5478046" cy="5478046"/>
        </a:xfrm>
        <a:prstGeom prst="blockArc">
          <a:avLst>
            <a:gd name="adj1" fmla="val 3233627"/>
            <a:gd name="adj2" fmla="val 7539564"/>
            <a:gd name="adj3" fmla="val 4642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13F8BE-EF11-41AF-AE05-3C88CC58E8D7}">
      <dsp:nvSpPr>
        <dsp:cNvPr id="0" name=""/>
        <dsp:cNvSpPr/>
      </dsp:nvSpPr>
      <dsp:spPr>
        <a:xfrm>
          <a:off x="3526332" y="806711"/>
          <a:ext cx="5478046" cy="5478046"/>
        </a:xfrm>
        <a:prstGeom prst="blockArc">
          <a:avLst>
            <a:gd name="adj1" fmla="val 20540436"/>
            <a:gd name="adj2" fmla="val 3246373"/>
            <a:gd name="adj3" fmla="val 4642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4D1984-BC5F-4A26-B90E-5E173B7F3B53}">
      <dsp:nvSpPr>
        <dsp:cNvPr id="0" name=""/>
        <dsp:cNvSpPr/>
      </dsp:nvSpPr>
      <dsp:spPr>
        <a:xfrm>
          <a:off x="3541218" y="852066"/>
          <a:ext cx="5478046" cy="5478046"/>
        </a:xfrm>
        <a:prstGeom prst="blockArc">
          <a:avLst>
            <a:gd name="adj1" fmla="val 16187130"/>
            <a:gd name="adj2" fmla="val 20479100"/>
            <a:gd name="adj3" fmla="val 464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5D248E-CFCF-4C52-BC97-CF785C86B3D1}">
      <dsp:nvSpPr>
        <dsp:cNvPr id="0" name=""/>
        <dsp:cNvSpPr/>
      </dsp:nvSpPr>
      <dsp:spPr>
        <a:xfrm>
          <a:off x="5008832" y="2299482"/>
          <a:ext cx="2522786" cy="252278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Adobe Gothic Std B" panose="020B0800000000000000" pitchFamily="34" charset="-128"/>
              <a:ea typeface="Adobe Gothic Std B" panose="020B0800000000000000" pitchFamily="34" charset="-128"/>
            </a:rPr>
            <a:t>Climate change</a:t>
          </a:r>
        </a:p>
      </dsp:txBody>
      <dsp:txXfrm>
        <a:off x="5378285" y="2668935"/>
        <a:ext cx="1783880" cy="1783880"/>
      </dsp:txXfrm>
    </dsp:sp>
    <dsp:sp modelId="{6999FB39-7697-40A1-8FD2-BD2DA3D3C906}">
      <dsp:nvSpPr>
        <dsp:cNvPr id="0" name=""/>
        <dsp:cNvSpPr/>
      </dsp:nvSpPr>
      <dsp:spPr>
        <a:xfrm>
          <a:off x="5387250" y="32683"/>
          <a:ext cx="1765950" cy="176595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Raising sea level</a:t>
          </a:r>
        </a:p>
      </dsp:txBody>
      <dsp:txXfrm>
        <a:off x="5645867" y="291300"/>
        <a:ext cx="1248716" cy="1248716"/>
      </dsp:txXfrm>
    </dsp:sp>
    <dsp:sp modelId="{5067FABA-7191-43FA-9D8B-8C3EA2271877}">
      <dsp:nvSpPr>
        <dsp:cNvPr id="0" name=""/>
        <dsp:cNvSpPr/>
      </dsp:nvSpPr>
      <dsp:spPr>
        <a:xfrm>
          <a:off x="7931753" y="1851141"/>
          <a:ext cx="1765950" cy="1765950"/>
        </a:xfrm>
        <a:prstGeom prst="ellipse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Loss Biodiversity</a:t>
          </a:r>
        </a:p>
      </dsp:txBody>
      <dsp:txXfrm>
        <a:off x="8190370" y="2109758"/>
        <a:ext cx="1248716" cy="1248716"/>
      </dsp:txXfrm>
    </dsp:sp>
    <dsp:sp modelId="{435F17FD-4561-4862-B7AC-14090082A087}">
      <dsp:nvSpPr>
        <dsp:cNvPr id="0" name=""/>
        <dsp:cNvSpPr/>
      </dsp:nvSpPr>
      <dsp:spPr>
        <a:xfrm>
          <a:off x="6950954" y="4830154"/>
          <a:ext cx="1765950" cy="1765950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Ocean Acidification</a:t>
          </a:r>
        </a:p>
      </dsp:txBody>
      <dsp:txXfrm>
        <a:off x="7209571" y="5088771"/>
        <a:ext cx="1248716" cy="1248716"/>
      </dsp:txXfrm>
    </dsp:sp>
    <dsp:sp modelId="{53E21ED9-EA2B-4841-8A87-0DF9943B82AF}">
      <dsp:nvSpPr>
        <dsp:cNvPr id="0" name=""/>
        <dsp:cNvSpPr/>
      </dsp:nvSpPr>
      <dsp:spPr>
        <a:xfrm>
          <a:off x="3814660" y="4842384"/>
          <a:ext cx="1765950" cy="1765950"/>
        </a:xfrm>
        <a:prstGeom prst="ellipse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Change ecosystem</a:t>
          </a:r>
        </a:p>
      </dsp:txBody>
      <dsp:txXfrm>
        <a:off x="4073277" y="5101001"/>
        <a:ext cx="1248716" cy="1248716"/>
      </dsp:txXfrm>
    </dsp:sp>
    <dsp:sp modelId="{AE76D84D-13B4-4ED0-ABB4-BC7D275DEE23}">
      <dsp:nvSpPr>
        <dsp:cNvPr id="0" name=""/>
        <dsp:cNvSpPr/>
      </dsp:nvSpPr>
      <dsp:spPr>
        <a:xfrm>
          <a:off x="2842747" y="1851141"/>
          <a:ext cx="1765950" cy="1765950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Increasing Wildfires</a:t>
          </a:r>
        </a:p>
      </dsp:txBody>
      <dsp:txXfrm>
        <a:off x="3101364" y="2109758"/>
        <a:ext cx="1248716" cy="1248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1518-93CE-1AE3-7D5F-F7569D185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B86F7-6A17-D555-CA90-F533D4B90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854FA-5BDE-CDEE-3B04-AD427451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83E72-6538-EC05-7CBD-421C968E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56B6E-416B-093A-564D-8AD404AD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713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4DA3-54CE-1356-9894-9C8586DC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DA011-2E25-ABB3-5005-D9B479A8B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0D6B4-2DAE-346B-988F-A3FECBB7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01CD8-0AA6-3F4F-120A-79DD013E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2BA5B-F3A7-7728-1E05-04E0FADE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03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48F588-0053-13E8-F25E-1B41A894B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AF4B5-5106-F7E0-A0FC-94DF02E52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47F3-7766-066D-B730-04804008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D17A1-6352-C6C1-9B38-6F4BDE59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0347-2938-6855-8806-EC1D37BD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61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5FD6-5C54-7A8E-B83A-BD3AD44D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8D5B-02E4-6ECD-D78D-0214F015F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D4683-BDFA-C82F-AD46-C5F80060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B7E9D-B51C-F1E8-E6B5-422973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2009-DDEE-791C-6663-B7162F7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73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379C-EBFF-D179-0B2F-9EABB250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09FE-CAE6-0800-3FBF-0D6761740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8E766-4A85-45A4-91F8-E759FFF7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ACEE2-5E2C-1E69-46FE-032F0275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12F1-69F9-EE52-18A9-D6065A99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E06B-041C-BF4C-C19F-5EEAA229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4466A-DFE3-CF2B-13FE-9DA93DB1E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CFE1E-9895-05DD-5FAB-867B5CC20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D74CC-5118-0577-EFC0-FFDDD248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7A634-CA0F-13BB-D0CC-0EA2B4C5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AD0EC-1B34-434B-A693-6CB1E352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334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56D-8261-8F5C-F14A-C920F4FC0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3D729-B4FC-ACA6-3EED-8E7A7E9BD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332BB-4A3B-62D5-B445-F1AFC457D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9F9A6-0599-26FE-3FFB-4DDB062C7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EA1E3-040B-1B69-3903-6B2A82A8D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EB960-65B2-916F-3C89-CF44D7A3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10162-5E06-B23D-1524-24326589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D5AD1-2D68-3123-A8E1-F4305C2F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434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C1CD-57C0-9835-EE73-9C50A56D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58938-BCEE-1ADC-5388-50BD379B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AB4BF-0B7C-129B-CB3C-E30E6645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8B622-3D6F-FBB3-5FBE-ECE7B205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407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F9261-88E5-E932-DB46-4D2D00EB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F61CE-BC5D-4541-BDBA-7D3B1031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53900-9E08-D68C-C4E7-CC049685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691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9961-7622-2115-5ED0-A4A238E1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A462-3B47-3612-28EC-D391F286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E8E52-2EF9-CF06-D2CE-EB092802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3C5A4-14EE-048E-78A2-D230EC9D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B684-12B6-E1A2-C7B9-CE44A710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72BEB-9E05-82F4-1177-2FBC10B5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236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04B9-3B80-E4B3-EC62-3BCCF466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03DBF3-926F-03E6-0DD7-5E4309927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1E8E-06D9-E58A-26E4-DC819430F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62C4D-EF86-DE5F-CFE8-42BAEB8C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F3DDA-02FB-A42D-104D-AE20A6FA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78568-F655-8CC0-BC03-C640FAE6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7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B3C71-7B30-DA79-23EC-68EDC586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2C122-02FD-5491-D5CD-64F42F15A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FC9AC-9318-F683-AC9F-031F12AA6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E6C6E-3354-4D03-8FE4-C3F53E30F4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8EE33-B9E9-F9BE-7837-D623CA1DC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0DD0E-A42B-28AE-E6C1-450278F95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ACC0A-BA72-4909-8E85-8EEFA0079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1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web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929BB5C-2D8A-ACBF-0DD0-2DCD43115DD1}"/>
              </a:ext>
            </a:extLst>
          </p:cNvPr>
          <p:cNvGrpSpPr/>
          <p:nvPr/>
        </p:nvGrpSpPr>
        <p:grpSpPr>
          <a:xfrm>
            <a:off x="967412" y="-131018"/>
            <a:ext cx="1502229" cy="4223161"/>
            <a:chOff x="813513" y="-111968"/>
            <a:chExt cx="1502229" cy="42231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6E5B98-7C08-3FC2-1BBD-78197014AC22}"/>
                </a:ext>
              </a:extLst>
            </p:cNvPr>
            <p:cNvSpPr txBox="1"/>
            <p:nvPr/>
          </p:nvSpPr>
          <p:spPr>
            <a:xfrm>
              <a:off x="813513" y="2541533"/>
              <a:ext cx="1502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002060"/>
                  </a:solidFill>
                  <a:effectLst>
                    <a:outerShdw blurRad="50800" dist="139700" dir="4800000" sx="87000" sy="87000" algn="l" rotWithShape="0">
                      <a:schemeClr val="tx1">
                        <a:alpha val="45000"/>
                      </a:schemeClr>
                    </a:outerShdw>
                  </a:effectLst>
                  <a:latin typeface="Cooper Black" panose="0208090404030B020404" pitchFamily="18" charset="0"/>
                </a:rPr>
                <a:t>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06319B-97D4-ED3F-9FA6-1734222F7633}"/>
                </a:ext>
              </a:extLst>
            </p:cNvPr>
            <p:cNvSpPr/>
            <p:nvPr/>
          </p:nvSpPr>
          <p:spPr>
            <a:xfrm>
              <a:off x="1056106" y="2976466"/>
              <a:ext cx="111967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5F530B-B498-4D32-0D29-3ACC50C79E8C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43" y="-111968"/>
              <a:ext cx="0" cy="3153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BE728-1C2F-498F-80DB-9F97A53A5D6F}"/>
              </a:ext>
            </a:extLst>
          </p:cNvPr>
          <p:cNvGrpSpPr/>
          <p:nvPr/>
        </p:nvGrpSpPr>
        <p:grpSpPr>
          <a:xfrm>
            <a:off x="2629353" y="-388110"/>
            <a:ext cx="1502229" cy="4654726"/>
            <a:chOff x="813513" y="-543533"/>
            <a:chExt cx="1502229" cy="46547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E5AEAF-E8B4-4779-AE3F-514BF48066D0}"/>
                </a:ext>
              </a:extLst>
            </p:cNvPr>
            <p:cNvSpPr txBox="1"/>
            <p:nvPr/>
          </p:nvSpPr>
          <p:spPr>
            <a:xfrm>
              <a:off x="813513" y="2541533"/>
              <a:ext cx="1502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F0000"/>
                  </a:solidFill>
                  <a:effectLst>
                    <a:outerShdw blurRad="50800" dist="139700" dir="4800000" sx="87000" sy="87000" algn="l" rotWithShape="0">
                      <a:schemeClr val="tx1">
                        <a:alpha val="45000"/>
                      </a:schemeClr>
                    </a:outerShdw>
                  </a:effectLst>
                  <a:latin typeface="Cooper Black" panose="0208090404030B020404" pitchFamily="18" charset="0"/>
                </a:rPr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02F9A2-333C-4EF1-8077-1078604BE82C}"/>
                </a:ext>
              </a:extLst>
            </p:cNvPr>
            <p:cNvSpPr/>
            <p:nvPr/>
          </p:nvSpPr>
          <p:spPr>
            <a:xfrm>
              <a:off x="1056106" y="2976466"/>
              <a:ext cx="111967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B778F5C-9841-45F3-8F40-0007643BA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743" y="-543533"/>
              <a:ext cx="2346" cy="35853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906EB3-1079-48A5-B141-7953B7FF6C53}"/>
              </a:ext>
            </a:extLst>
          </p:cNvPr>
          <p:cNvGrpSpPr/>
          <p:nvPr/>
        </p:nvGrpSpPr>
        <p:grpSpPr>
          <a:xfrm>
            <a:off x="3954302" y="-652443"/>
            <a:ext cx="1502229" cy="4653382"/>
            <a:chOff x="813513" y="-542189"/>
            <a:chExt cx="1502229" cy="46533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C45E03-66E5-4F5B-9327-7542497B8718}"/>
                </a:ext>
              </a:extLst>
            </p:cNvPr>
            <p:cNvSpPr txBox="1"/>
            <p:nvPr/>
          </p:nvSpPr>
          <p:spPr>
            <a:xfrm>
              <a:off x="813513" y="2541533"/>
              <a:ext cx="1502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00B0F0"/>
                  </a:solidFill>
                  <a:effectLst>
                    <a:outerShdw blurRad="50800" dist="139700" dir="4800000" sx="87000" sy="87000" algn="l" rotWithShape="0">
                      <a:schemeClr val="tx1">
                        <a:alpha val="45000"/>
                      </a:schemeClr>
                    </a:outerShdw>
                  </a:effectLst>
                  <a:latin typeface="Cooper Black" panose="0208090404030B020404" pitchFamily="18" charset="0"/>
                </a:rPr>
                <a:t>L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6AC138-2138-45F8-A0C4-4300A5A3A5C4}"/>
                </a:ext>
              </a:extLst>
            </p:cNvPr>
            <p:cNvSpPr/>
            <p:nvPr/>
          </p:nvSpPr>
          <p:spPr>
            <a:xfrm>
              <a:off x="1056106" y="2976466"/>
              <a:ext cx="111967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BEC4E6B-45E9-4155-B02B-980A0AD31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743" y="-542189"/>
              <a:ext cx="2346" cy="358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6AC4F8-59E3-4805-B699-A8EF0FBFFA36}"/>
              </a:ext>
            </a:extLst>
          </p:cNvPr>
          <p:cNvGrpSpPr/>
          <p:nvPr/>
        </p:nvGrpSpPr>
        <p:grpSpPr>
          <a:xfrm>
            <a:off x="5214842" y="-133990"/>
            <a:ext cx="1502229" cy="4658094"/>
            <a:chOff x="728709" y="-568753"/>
            <a:chExt cx="1502229" cy="465809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534BCA-4393-479C-9F03-C70D06F1A87D}"/>
                </a:ext>
              </a:extLst>
            </p:cNvPr>
            <p:cNvSpPr txBox="1"/>
            <p:nvPr/>
          </p:nvSpPr>
          <p:spPr>
            <a:xfrm>
              <a:off x="728709" y="2519681"/>
              <a:ext cx="1502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effectLst>
                    <a:outerShdw blurRad="50800" dist="139700" dir="4800000" sx="87000" sy="87000" algn="l" rotWithShape="0">
                      <a:schemeClr val="tx1">
                        <a:alpha val="45000"/>
                      </a:schemeClr>
                    </a:outerShdw>
                  </a:effectLst>
                  <a:latin typeface="Cooper Black" panose="0208090404030B020404" pitchFamily="18" charset="0"/>
                </a:rPr>
                <a:t>C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E6F35E-76C2-4B08-A7D7-6DD579E52584}"/>
                </a:ext>
              </a:extLst>
            </p:cNvPr>
            <p:cNvSpPr/>
            <p:nvPr/>
          </p:nvSpPr>
          <p:spPr>
            <a:xfrm>
              <a:off x="1056106" y="2976466"/>
              <a:ext cx="111967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099947-A21C-4E10-9936-F359BD513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743" y="-568753"/>
              <a:ext cx="2346" cy="36105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362CEE-C48D-4CDC-BCCC-589D85396372}"/>
              </a:ext>
            </a:extLst>
          </p:cNvPr>
          <p:cNvGrpSpPr/>
          <p:nvPr/>
        </p:nvGrpSpPr>
        <p:grpSpPr>
          <a:xfrm>
            <a:off x="6553372" y="-131018"/>
            <a:ext cx="1502229" cy="4223161"/>
            <a:chOff x="718965" y="-111968"/>
            <a:chExt cx="1502229" cy="42231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44F660-D7BC-4D88-B915-5712FA22D4A5}"/>
                </a:ext>
              </a:extLst>
            </p:cNvPr>
            <p:cNvSpPr txBox="1"/>
            <p:nvPr/>
          </p:nvSpPr>
          <p:spPr>
            <a:xfrm>
              <a:off x="718965" y="2541533"/>
              <a:ext cx="1502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139700" dir="4800000" sx="87000" sy="87000" algn="l" rotWithShape="0">
                      <a:schemeClr val="tx1">
                        <a:alpha val="45000"/>
                      </a:schemeClr>
                    </a:outerShdw>
                  </a:effectLst>
                  <a:latin typeface="Cooper Black" panose="0208090404030B020404" pitchFamily="18" charset="0"/>
                </a:rPr>
                <a:t>O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E78506-1813-4DAF-B8D6-7E42118830E0}"/>
                </a:ext>
              </a:extLst>
            </p:cNvPr>
            <p:cNvSpPr/>
            <p:nvPr/>
          </p:nvSpPr>
          <p:spPr>
            <a:xfrm>
              <a:off x="1056106" y="2976466"/>
              <a:ext cx="111967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BA9B4B-51A4-4529-BCC1-EC11EDA49475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43" y="-111968"/>
              <a:ext cx="0" cy="3153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77E9B4-5DB2-4613-8B2B-C1C21164F6CB}"/>
              </a:ext>
            </a:extLst>
          </p:cNvPr>
          <p:cNvGrpSpPr/>
          <p:nvPr/>
        </p:nvGrpSpPr>
        <p:grpSpPr>
          <a:xfrm>
            <a:off x="8001883" y="-388110"/>
            <a:ext cx="1502229" cy="4844355"/>
            <a:chOff x="813513" y="-733162"/>
            <a:chExt cx="1502229" cy="48443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819F7E-BE39-46F0-B109-822A2F540E47}"/>
                </a:ext>
              </a:extLst>
            </p:cNvPr>
            <p:cNvSpPr txBox="1"/>
            <p:nvPr/>
          </p:nvSpPr>
          <p:spPr>
            <a:xfrm>
              <a:off x="813513" y="2541533"/>
              <a:ext cx="1502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139700" dir="4800000" sx="87000" sy="87000" algn="l" rotWithShape="0">
                      <a:schemeClr val="tx1">
                        <a:alpha val="45000"/>
                      </a:schemeClr>
                    </a:outerShdw>
                  </a:effectLst>
                  <a:latin typeface="Cooper Black" panose="0208090404030B020404" pitchFamily="18" charset="0"/>
                </a:rPr>
                <a:t>M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2A156B-82F6-489F-A0AD-A9ADC43D2BA3}"/>
                </a:ext>
              </a:extLst>
            </p:cNvPr>
            <p:cNvSpPr/>
            <p:nvPr/>
          </p:nvSpPr>
          <p:spPr>
            <a:xfrm>
              <a:off x="1056106" y="2976466"/>
              <a:ext cx="111967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A3B2B4-F12D-4086-AE1E-7A046BB1E4C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43" y="-733162"/>
              <a:ext cx="0" cy="37749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730BFF-076D-41A8-A160-6D05E24BF9D8}"/>
              </a:ext>
            </a:extLst>
          </p:cNvPr>
          <p:cNvGrpSpPr/>
          <p:nvPr/>
        </p:nvGrpSpPr>
        <p:grpSpPr>
          <a:xfrm>
            <a:off x="9545486" y="-131018"/>
            <a:ext cx="1502229" cy="4223161"/>
            <a:chOff x="813513" y="-111968"/>
            <a:chExt cx="1502229" cy="42231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DA62E-58F8-4C5C-B350-8D091071EA1D}"/>
                </a:ext>
              </a:extLst>
            </p:cNvPr>
            <p:cNvSpPr txBox="1"/>
            <p:nvPr/>
          </p:nvSpPr>
          <p:spPr>
            <a:xfrm>
              <a:off x="813513" y="2541533"/>
              <a:ext cx="1502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50800" dist="139700" dir="4800000" sx="87000" sy="87000" algn="l" rotWithShape="0">
                      <a:schemeClr val="tx1">
                        <a:alpha val="45000"/>
                      </a:schemeClr>
                    </a:outerShdw>
                  </a:effectLst>
                  <a:latin typeface="Cooper Black" panose="0208090404030B020404" pitchFamily="18" charset="0"/>
                </a:rPr>
                <a:t>E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8C7A47-59BF-4CD5-A49B-DCD8415E1100}"/>
                </a:ext>
              </a:extLst>
            </p:cNvPr>
            <p:cNvSpPr/>
            <p:nvPr/>
          </p:nvSpPr>
          <p:spPr>
            <a:xfrm>
              <a:off x="1056106" y="2976466"/>
              <a:ext cx="111967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4909A8-4936-41EB-BD63-D2F00CE9B97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743" y="-111968"/>
              <a:ext cx="0" cy="3153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88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32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B67BAE-E8FB-CF87-C86C-D9BECF4ED353}"/>
              </a:ext>
            </a:extLst>
          </p:cNvPr>
          <p:cNvSpPr txBox="1"/>
          <p:nvPr/>
        </p:nvSpPr>
        <p:spPr>
          <a:xfrm>
            <a:off x="0" y="1675641"/>
            <a:ext cx="12070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CLIMATE CHANGE &amp; </a:t>
            </a:r>
          </a:p>
          <a:p>
            <a:pPr algn="ctr"/>
            <a:r>
              <a:rPr lang="en-US" sz="3600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GLOBAL WORMING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0229-BA22-3466-30A9-AC0F1EB6DB7F}"/>
              </a:ext>
            </a:extLst>
          </p:cNvPr>
          <p:cNvSpPr txBox="1"/>
          <p:nvPr/>
        </p:nvSpPr>
        <p:spPr>
          <a:xfrm>
            <a:off x="6387107" y="6087234"/>
            <a:ext cx="403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Md. Ruyel Rahman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0D56D-9850-CC83-4C19-B479E1185092}"/>
              </a:ext>
            </a:extLst>
          </p:cNvPr>
          <p:cNvSpPr txBox="1"/>
          <p:nvPr/>
        </p:nvSpPr>
        <p:spPr>
          <a:xfrm>
            <a:off x="6307493" y="5611372"/>
            <a:ext cx="245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Prepared By </a:t>
            </a:r>
          </a:p>
        </p:txBody>
      </p:sp>
    </p:spTree>
    <p:extLst>
      <p:ext uri="{BB962C8B-B14F-4D97-AF65-F5344CB8AC3E}">
        <p14:creationId xmlns:p14="http://schemas.microsoft.com/office/powerpoint/2010/main" val="1255530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2000">
        <p15:prstTrans prst="curtains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asa animation of a globe spinning from space moves in to see global warming climate changes_preview">
            <a:hlinkClick r:id="" action="ppaction://media"/>
            <a:extLst>
              <a:ext uri="{FF2B5EF4-FFF2-40B4-BE49-F238E27FC236}">
                <a16:creationId xmlns:a16="http://schemas.microsoft.com/office/drawing/2014/main" id="{842CAF74-37CA-77B4-2F2E-D509D7095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1038225"/>
            <a:ext cx="8848725" cy="4781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4166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0">
        <p15:prstTrans prst="prestig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9791-A033-34C7-FFB1-8BA98C9A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Sourcese</a:t>
            </a:r>
            <a:r>
              <a:rPr lang="en-US" dirty="0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of Greenhouse Gas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C0209CA-80F7-E162-DAC5-4B6CE3C7B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974274"/>
              </p:ext>
            </p:extLst>
          </p:nvPr>
        </p:nvGraphicFramePr>
        <p:xfrm>
          <a:off x="838200" y="1371600"/>
          <a:ext cx="10515600" cy="4805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3364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0B33D-6C1B-E2B1-EEA6-4FB9CE0C9E32}"/>
              </a:ext>
            </a:extLst>
          </p:cNvPr>
          <p:cNvSpPr txBox="1"/>
          <p:nvPr/>
        </p:nvSpPr>
        <p:spPr>
          <a:xfrm>
            <a:off x="2881460" y="226243"/>
            <a:ext cx="6052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rgbClr val="002060"/>
                </a:solidFill>
                <a:latin typeface="Adobe Garamond Pro Bold" panose="02020702060506020403" pitchFamily="18" charset="0"/>
              </a:rPr>
              <a:t>Effect Of Climate Change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CE8FF-F0C7-97FD-6C8B-B1CC6538ED60}"/>
              </a:ext>
            </a:extLst>
          </p:cNvPr>
          <p:cNvSpPr txBox="1"/>
          <p:nvPr/>
        </p:nvSpPr>
        <p:spPr>
          <a:xfrm>
            <a:off x="702761" y="1856792"/>
            <a:ext cx="43573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Adobe Garamond Pro Bold" panose="02020702060506020403" pitchFamily="18" charset="0"/>
              </a:rPr>
              <a:t>HURRICAN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hurricane is a huge organized thunderstorm complex that develops the ocean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ingredients are warm ocean water , weak upper level winds, and low pressure 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844DB-A40B-A849-391E-138669B32B21}"/>
              </a:ext>
            </a:extLst>
          </p:cNvPr>
          <p:cNvSpPr txBox="1"/>
          <p:nvPr/>
        </p:nvSpPr>
        <p:spPr>
          <a:xfrm>
            <a:off x="6588376" y="1802756"/>
            <a:ext cx="523447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Adobe Garamond Pro Bold" panose="02020702060506020403" pitchFamily="18" charset="0"/>
              </a:rPr>
              <a:t>TORNADOES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tornado is rapidly spinning air that develops from a thunderstorms and is on the ground.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ingredients for a tornado are a thunderstorm , winds changing speeds with height and rapidly rising air.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09E7ED-D31E-969E-2664-30877F536117}"/>
              </a:ext>
            </a:extLst>
          </p:cNvPr>
          <p:cNvSpPr/>
          <p:nvPr/>
        </p:nvSpPr>
        <p:spPr>
          <a:xfrm>
            <a:off x="-139959" y="1035698"/>
            <a:ext cx="681135" cy="3732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D53DD4-6DAE-48FA-0AB6-79CBCF5ABBEE}"/>
              </a:ext>
            </a:extLst>
          </p:cNvPr>
          <p:cNvSpPr/>
          <p:nvPr/>
        </p:nvSpPr>
        <p:spPr>
          <a:xfrm>
            <a:off x="702761" y="1035698"/>
            <a:ext cx="11884235" cy="3732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0C77DC-0B52-94E1-6E69-9427645D3C10}"/>
              </a:ext>
            </a:extLst>
          </p:cNvPr>
          <p:cNvSpPr/>
          <p:nvPr/>
        </p:nvSpPr>
        <p:spPr>
          <a:xfrm>
            <a:off x="541176" y="1035698"/>
            <a:ext cx="161585" cy="373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811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AD97E8-9147-6B29-E2BD-30D444B03176}"/>
              </a:ext>
            </a:extLst>
          </p:cNvPr>
          <p:cNvSpPr/>
          <p:nvPr/>
        </p:nvSpPr>
        <p:spPr>
          <a:xfrm>
            <a:off x="-139959" y="1035698"/>
            <a:ext cx="681135" cy="3732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60C95-5C90-BFE9-04D6-FDA85CCF034D}"/>
              </a:ext>
            </a:extLst>
          </p:cNvPr>
          <p:cNvSpPr/>
          <p:nvPr/>
        </p:nvSpPr>
        <p:spPr>
          <a:xfrm>
            <a:off x="702761" y="1035698"/>
            <a:ext cx="11884235" cy="3732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B736BC-79A4-020E-BE4C-2CD7CE542ACD}"/>
              </a:ext>
            </a:extLst>
          </p:cNvPr>
          <p:cNvSpPr/>
          <p:nvPr/>
        </p:nvSpPr>
        <p:spPr>
          <a:xfrm>
            <a:off x="541176" y="1035698"/>
            <a:ext cx="161585" cy="373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44EB2-CD07-0130-ABD9-B7DFD3913216}"/>
              </a:ext>
            </a:extLst>
          </p:cNvPr>
          <p:cNvSpPr txBox="1"/>
          <p:nvPr/>
        </p:nvSpPr>
        <p:spPr>
          <a:xfrm>
            <a:off x="1971115" y="112368"/>
            <a:ext cx="967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dobe Garamond Pro Bold" panose="02020702060506020403" pitchFamily="18" charset="0"/>
              </a:rPr>
              <a:t>MELTING OF GLACIERS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3AAE1-835D-7FC2-50D1-D0DA3D6EC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1" y="1572986"/>
            <a:ext cx="4932218" cy="2176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B245F6-277B-2A33-FA89-D60718476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7055"/>
            <a:ext cx="5467927" cy="233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C2481-4606-E268-02C5-CFA6B1B1A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959"/>
            <a:ext cx="12192000" cy="2943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2859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7ADDCF-D735-7338-3C48-A6B8C79E2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998498"/>
              </p:ext>
            </p:extLst>
          </p:nvPr>
        </p:nvGraphicFramePr>
        <p:xfrm>
          <a:off x="-348451" y="99508"/>
          <a:ext cx="12540451" cy="6658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66513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E95C25-C857-F0D0-A565-9E2740D4D5A6}"/>
              </a:ext>
            </a:extLst>
          </p:cNvPr>
          <p:cNvSpPr/>
          <p:nvPr/>
        </p:nvSpPr>
        <p:spPr>
          <a:xfrm>
            <a:off x="4844030" y="2655364"/>
            <a:ext cx="442906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US" sz="6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D9173-E86D-96D4-BAD4-342E544C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7" y="1248333"/>
            <a:ext cx="3913591" cy="4012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27115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Tm="2000">
        <p15:prstTrans prst="prestige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116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Adobe Gothic Std B</vt:lpstr>
      <vt:lpstr>Adobe Garamond Pro Bold</vt:lpstr>
      <vt:lpstr>Arial</vt:lpstr>
      <vt:lpstr>Arial Black</vt:lpstr>
      <vt:lpstr>Calibri</vt:lpstr>
      <vt:lpstr>Calibri Light</vt:lpstr>
      <vt:lpstr>Cooper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Sourcese of Greenhouse Gas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Ruyel Rahman</dc:creator>
  <cp:lastModifiedBy>Ruyel Rahman</cp:lastModifiedBy>
  <cp:revision>11</cp:revision>
  <dcterms:created xsi:type="dcterms:W3CDTF">2024-12-02T12:14:29Z</dcterms:created>
  <dcterms:modified xsi:type="dcterms:W3CDTF">2024-12-03T09:15:42Z</dcterms:modified>
</cp:coreProperties>
</file>